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4" r:id="rId10"/>
    <p:sldId id="266" r:id="rId11"/>
    <p:sldId id="265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>
        <p:scale>
          <a:sx n="66" d="100"/>
          <a:sy n="66" d="100"/>
        </p:scale>
        <p:origin x="883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3178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969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0722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199601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0403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3162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3418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6100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29514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19984-914F-EDFA-33A0-1830E14A7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3EA4E-1663-65D7-024A-A6EA167E8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8489A-89FA-1E5B-9AEB-C0EC445AA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76AEC-74DB-3CAD-F56D-8A74E420E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E0C88-E963-63FC-57DA-5CE7E3A8D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57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538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5298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39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391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426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15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6981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347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1B753D9-3B0A-483C-B466-62345166C517}" type="datetimeFigureOut">
              <a:rPr lang="en-IN" smtClean="0"/>
              <a:t>17-06-2024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CA85C76-5B10-4A3C-B929-F3EB4F172E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008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llustration of a person checking off items on a digital to-do list">
            <a:extLst>
              <a:ext uri="{FF2B5EF4-FFF2-40B4-BE49-F238E27FC236}">
                <a16:creationId xmlns:a16="http://schemas.microsoft.com/office/drawing/2014/main" id="{CC5C17DB-1066-D135-B6D3-8A892F7CE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9943" y="1381415"/>
            <a:ext cx="2807209" cy="2894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69C5016-6D30-473F-EFDB-321B66BDE967}"/>
              </a:ext>
            </a:extLst>
          </p:cNvPr>
          <p:cNvSpPr txBox="1"/>
          <p:nvPr/>
        </p:nvSpPr>
        <p:spPr>
          <a:xfrm>
            <a:off x="0" y="1"/>
            <a:ext cx="12192001" cy="563231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720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Maximizing </a:t>
            </a:r>
          </a:p>
          <a:p>
            <a:r>
              <a:rPr lang="en-IN" sz="720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Productivity:</a:t>
            </a:r>
          </a:p>
          <a:p>
            <a:r>
              <a:rPr lang="en-IN" sz="720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Hardness the</a:t>
            </a:r>
          </a:p>
          <a:p>
            <a:r>
              <a:rPr lang="en-IN" sz="720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Power of Online </a:t>
            </a:r>
          </a:p>
          <a:p>
            <a:r>
              <a:rPr lang="en-IN" sz="720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To-Do Lists</a:t>
            </a:r>
            <a:endParaRPr lang="en-IN" sz="7200" dirty="0">
              <a:solidFill>
                <a:schemeClr val="bg1"/>
              </a:solidFill>
              <a:highlight>
                <a:srgbClr val="000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244C99-75E8-8785-65AA-EC649663DF9B}"/>
              </a:ext>
            </a:extLst>
          </p:cNvPr>
          <p:cNvSpPr txBox="1"/>
          <p:nvPr/>
        </p:nvSpPr>
        <p:spPr>
          <a:xfrm>
            <a:off x="0" y="5632312"/>
            <a:ext cx="12192000" cy="147732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Projected by</a:t>
            </a:r>
          </a:p>
          <a:p>
            <a:r>
              <a:rPr lang="en-IN" dirty="0"/>
              <a:t>Mahesh Chowdary(192211116)    </a:t>
            </a:r>
          </a:p>
          <a:p>
            <a:r>
              <a:rPr lang="en-IN" dirty="0" err="1"/>
              <a:t>Rishivarathan</a:t>
            </a:r>
            <a:r>
              <a:rPr lang="en-IN" dirty="0"/>
              <a:t> R.(192210601)</a:t>
            </a:r>
          </a:p>
          <a:p>
            <a:r>
              <a:rPr lang="en-IN" dirty="0"/>
              <a:t>Jeevan Kumar G.(192211388)</a:t>
            </a:r>
          </a:p>
          <a:p>
            <a:r>
              <a:rPr lang="en-IN" dirty="0"/>
              <a:t>                                                                                                                                                                                               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A0A810-CCA6-DEBD-AE05-117B035E8E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0500"/>
            <a:ext cx="6024046" cy="53766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5693BA-D14C-5B6D-6C49-40EC28849EB8}"/>
              </a:ext>
            </a:extLst>
          </p:cNvPr>
          <p:cNvSpPr txBox="1"/>
          <p:nvPr/>
        </p:nvSpPr>
        <p:spPr>
          <a:xfrm>
            <a:off x="10081548" y="5772811"/>
            <a:ext cx="62821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Guided by                                                                                                                                                                                </a:t>
            </a:r>
            <a:r>
              <a:rPr lang="en-IN" dirty="0" err="1"/>
              <a:t>DR.K.Jayasakthi</a:t>
            </a:r>
            <a:r>
              <a:rPr lang="en-IN" dirty="0"/>
              <a:t>                                                                                                                                                                                               Velmurugan</a:t>
            </a:r>
          </a:p>
        </p:txBody>
      </p:sp>
    </p:spTree>
    <p:extLst>
      <p:ext uri="{BB962C8B-B14F-4D97-AF65-F5344CB8AC3E}">
        <p14:creationId xmlns:p14="http://schemas.microsoft.com/office/powerpoint/2010/main" val="15940979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49E115-8AFF-C437-90ED-407C1D14EA2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Todoist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"Top 18 To-Do List Apps To Stay On Track in 2024" (2024, Hive)​ (Hive)​.Google Keep - "Top 18 To-Do List Apps To Stay On Track in 2024" (2024, Hive)​ (Hive)​.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Remember The Milk - "Top 18 To-Do List Apps To Stay On Track in 2024" (2024, Hive)​ (Hive)​.Trello - "14 Best To-Do List Apps of 2024 (Ranks &amp; Honest Reviews)" (2024, 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FounderJar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 (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FounderJar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Microsoft To Do - "14 Best To-Do List Apps of 2024 (Ranks &amp; Honest Reviews)" (2024, 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FounderJar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 (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FounderJar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)​.Any.do - "14 Best To-Do List Apps of 2024 (Ranks &amp; Honest Reviews)" (2024, 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FounderJar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 (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FounderJar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Notion - "14 Best To-Do List Apps of 2024 (Ranks &amp; Honest Reviews)" (2024, 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FounderJar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 (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FounderJar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)​.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ClickUp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"Best To-Do List Apps for 2024: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 10 Tools Reviewed" (2024, 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Taskade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 (Hive)​.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TickTick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"Best To-Do List Apps for 2024: Top 10 Tools Reviewed" (2024, 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Taskade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 (Hive)​.Asana - "Best To-Do List Apps for 2024: Top 10 Tools Reviewed" (2024, </a:t>
            </a:r>
            <a:r>
              <a:rPr lang="en-US" sz="25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Taskade</a:t>
            </a:r>
            <a:r>
              <a:rPr lang="en-US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)​ (Hive)​.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C9F047-0917-9EB2-AAF3-481B8E937328}"/>
              </a:ext>
            </a:extLst>
          </p:cNvPr>
          <p:cNvSpPr txBox="1"/>
          <p:nvPr/>
        </p:nvSpPr>
        <p:spPr>
          <a:xfrm>
            <a:off x="4175760" y="152400"/>
            <a:ext cx="25314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6361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71B6F8-F4EE-D985-3F4B-7CB8CF521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F918AC-3546-7E99-7FED-1958CE3E16EF}"/>
              </a:ext>
            </a:extLst>
          </p:cNvPr>
          <p:cNvSpPr txBox="1"/>
          <p:nvPr/>
        </p:nvSpPr>
        <p:spPr>
          <a:xfrm>
            <a:off x="3714066" y="2644170"/>
            <a:ext cx="5164619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 QUESTIONS ?</a:t>
            </a:r>
            <a:endParaRPr lang="en-IN" sz="45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7510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ADF688-4498-665C-594A-172C2339DC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065" y="-177165"/>
            <a:ext cx="12758129" cy="72123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F8C9CF-2877-A138-4317-F7EAD0725916}"/>
              </a:ext>
            </a:extLst>
          </p:cNvPr>
          <p:cNvSpPr txBox="1"/>
          <p:nvPr/>
        </p:nvSpPr>
        <p:spPr>
          <a:xfrm rot="20702227">
            <a:off x="5001172" y="2824713"/>
            <a:ext cx="3781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2863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llustration of a person checking off items on a digital to-do list">
            <a:extLst>
              <a:ext uri="{FF2B5EF4-FFF2-40B4-BE49-F238E27FC236}">
                <a16:creationId xmlns:a16="http://schemas.microsoft.com/office/drawing/2014/main" id="{66A2480D-17B5-30BB-B62B-8EC4D892F3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3068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1412F1-EC78-FB20-E909-55FA56E4D682}"/>
              </a:ext>
            </a:extLst>
          </p:cNvPr>
          <p:cNvSpPr txBox="1"/>
          <p:nvPr/>
        </p:nvSpPr>
        <p:spPr>
          <a:xfrm>
            <a:off x="4306887" y="0"/>
            <a:ext cx="7885113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Aim: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5A3737-B58C-017B-37AC-389E6C559A10}"/>
              </a:ext>
            </a:extLst>
          </p:cNvPr>
          <p:cNvSpPr txBox="1"/>
          <p:nvPr/>
        </p:nvSpPr>
        <p:spPr>
          <a:xfrm>
            <a:off x="4882243" y="1371600"/>
            <a:ext cx="63763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today’s fast-passed world, </a:t>
            </a:r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to-do lists 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essential for organizing tasks and boosting productivity. This presentation will explore the benefits and strategies for maximizing efficiency through digital task management</a:t>
            </a:r>
            <a:r>
              <a:rPr lang="en-IN" sz="3600" dirty="0"/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16684815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18FF15-0489-9286-FA2E-E2B3AFEAFD74}"/>
              </a:ext>
            </a:extLst>
          </p:cNvPr>
          <p:cNvSpPr txBox="1"/>
          <p:nvPr/>
        </p:nvSpPr>
        <p:spPr>
          <a:xfrm>
            <a:off x="-1" y="210312"/>
            <a:ext cx="12190639" cy="10772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EXISTITING</a:t>
            </a:r>
          </a:p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07CF14-BDD7-8FAC-6E48-1730FBD34586}"/>
              </a:ext>
            </a:extLst>
          </p:cNvPr>
          <p:cNvSpPr txBox="1"/>
          <p:nvPr/>
        </p:nvSpPr>
        <p:spPr>
          <a:xfrm>
            <a:off x="0" y="1446550"/>
            <a:ext cx="12190639" cy="55092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Features: Identify the features you need, such as task prioritization, deadlines, reminders, collaboration tools, and integrations with other apps.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Ease of Use: Choose a system that is intuitive and easy to use.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Compatibility: Ensure the system is available on the platforms you use (e.g., web, mobile, desktop).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Collaboration: If you need to collaborate with others, choose a system that supports team collaboration.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Cost: Consider your budget and choose a system that offers the best value for your needs.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4306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6A1F7A3-F2F2-EF80-A99D-B8A159B6D018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endParaRPr lang="en-IN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2FED4B-7B1D-53DC-DB55-534BA8659D9E}"/>
              </a:ext>
            </a:extLst>
          </p:cNvPr>
          <p:cNvSpPr txBox="1"/>
          <p:nvPr/>
        </p:nvSpPr>
        <p:spPr>
          <a:xfrm>
            <a:off x="0" y="1261884"/>
            <a:ext cx="12192000" cy="56323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Intuitive design with drag-and-drop functionality.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Customizable themes and layouts.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Accessible across devices (responsive web design, dedicated mobile apps).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 startAt="2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Task Management: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Easy task input with options for quick tasks or detailed entries.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tags, labels, and categories to organize tasks.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Break down larger tasks into smaller, manageable subtasks.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 priority levels (e.g., low, medium, high).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 Reminders and Notifications: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one-time or recurring reminders.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 timely alerts on mobile and desktop.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Optional email and SMS reminders for critical tasks.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 Collaboration Tools: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and share task lists with team members or family.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Edit and update tasks in real-time with collaborators.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comments and attach files to tasks for better </a:t>
            </a:r>
            <a:r>
              <a:rPr lang="en-US" dirty="0"/>
              <a:t>context.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27836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9DB78B6-3416-CCF8-6A2C-D9F1E8759670}"/>
              </a:ext>
            </a:extLst>
          </p:cNvPr>
          <p:cNvSpPr/>
          <p:nvPr/>
        </p:nvSpPr>
        <p:spPr>
          <a:xfrm>
            <a:off x="1956122" y="1423686"/>
            <a:ext cx="1041721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  <a:endParaRPr lang="en-IN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9B275F8-F855-B076-DF35-E8A344C74382}"/>
              </a:ext>
            </a:extLst>
          </p:cNvPr>
          <p:cNvSpPr/>
          <p:nvPr/>
        </p:nvSpPr>
        <p:spPr>
          <a:xfrm>
            <a:off x="3404887" y="1423686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934E8CE-D470-13FF-6841-0A9FAAB1C1FE}"/>
              </a:ext>
            </a:extLst>
          </p:cNvPr>
          <p:cNvSpPr/>
          <p:nvPr/>
        </p:nvSpPr>
        <p:spPr>
          <a:xfrm>
            <a:off x="4888375" y="1423686"/>
            <a:ext cx="3121306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Homepage</a:t>
            </a:r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77A4C7A-C10A-5D63-E372-15B209FFEA56}"/>
              </a:ext>
            </a:extLst>
          </p:cNvPr>
          <p:cNvSpPr/>
          <p:nvPr/>
        </p:nvSpPr>
        <p:spPr>
          <a:xfrm>
            <a:off x="7020044" y="2514600"/>
            <a:ext cx="2696899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TO-Do</a:t>
            </a:r>
            <a:r>
              <a:rPr lang="en-US" dirty="0"/>
              <a:t> Page</a:t>
            </a: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6B51230-05F3-D62C-6ABF-757DB409CB4C}"/>
              </a:ext>
            </a:extLst>
          </p:cNvPr>
          <p:cNvSpPr/>
          <p:nvPr/>
        </p:nvSpPr>
        <p:spPr>
          <a:xfrm>
            <a:off x="8333773" y="3995195"/>
            <a:ext cx="2696900" cy="914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Contact</a:t>
            </a:r>
            <a:endParaRPr lang="en-IN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897872B4-9D88-0003-3C19-D11EFD21B642}"/>
              </a:ext>
            </a:extLst>
          </p:cNvPr>
          <p:cNvCxnSpPr>
            <a:stCxn id="6" idx="1"/>
            <a:endCxn id="2" idx="2"/>
          </p:cNvCxnSpPr>
          <p:nvPr/>
        </p:nvCxnSpPr>
        <p:spPr>
          <a:xfrm rot="10800000">
            <a:off x="2476984" y="2338086"/>
            <a:ext cx="4543061" cy="6337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DD892F52-0D69-AA7C-88B8-AA8B4DC09F7B}"/>
              </a:ext>
            </a:extLst>
          </p:cNvPr>
          <p:cNvCxnSpPr>
            <a:cxnSpLocks/>
            <a:endCxn id="2" idx="2"/>
          </p:cNvCxnSpPr>
          <p:nvPr/>
        </p:nvCxnSpPr>
        <p:spPr>
          <a:xfrm rot="10800000">
            <a:off x="2476983" y="2338087"/>
            <a:ext cx="5890548" cy="21143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E58C52-595A-4534-01BA-8235315FB4AC}"/>
              </a:ext>
            </a:extLst>
          </p:cNvPr>
          <p:cNvCxnSpPr>
            <a:stCxn id="2" idx="3"/>
          </p:cNvCxnSpPr>
          <p:nvPr/>
        </p:nvCxnSpPr>
        <p:spPr>
          <a:xfrm>
            <a:off x="2997843" y="1880886"/>
            <a:ext cx="5324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AADD40E-73A9-A67F-48F7-ED66E630F0D4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319287" y="1880886"/>
            <a:ext cx="569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13B50DF-3206-B939-B135-DB2F4EC26271}"/>
              </a:ext>
            </a:extLst>
          </p:cNvPr>
          <p:cNvCxnSpPr/>
          <p:nvPr/>
        </p:nvCxnSpPr>
        <p:spPr>
          <a:xfrm>
            <a:off x="1551008" y="902825"/>
            <a:ext cx="0" cy="43868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55F46-1F6F-06F9-95E3-D4E6BCC50889}"/>
              </a:ext>
            </a:extLst>
          </p:cNvPr>
          <p:cNvCxnSpPr/>
          <p:nvPr/>
        </p:nvCxnSpPr>
        <p:spPr>
          <a:xfrm>
            <a:off x="4603831" y="895109"/>
            <a:ext cx="0" cy="43868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DE02C7F-3579-66EC-DCFF-12F1D9F1A873}"/>
              </a:ext>
            </a:extLst>
          </p:cNvPr>
          <p:cNvSpPr txBox="1"/>
          <p:nvPr/>
        </p:nvSpPr>
        <p:spPr>
          <a:xfrm>
            <a:off x="1660004" y="789804"/>
            <a:ext cx="2675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Html, </a:t>
            </a:r>
            <a:r>
              <a:rPr lang="en-US" dirty="0" err="1"/>
              <a:t>Css</a:t>
            </a:r>
            <a:r>
              <a:rPr lang="en-US" dirty="0"/>
              <a:t>, </a:t>
            </a:r>
            <a:r>
              <a:rPr lang="en-US" dirty="0" err="1"/>
              <a:t>Js</a:t>
            </a:r>
            <a:r>
              <a:rPr lang="en-US" dirty="0"/>
              <a:t> and connected with DB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ED8664-C712-D777-E74C-72607BD23A8D}"/>
              </a:ext>
            </a:extLst>
          </p:cNvPr>
          <p:cNvSpPr txBox="1"/>
          <p:nvPr/>
        </p:nvSpPr>
        <p:spPr>
          <a:xfrm>
            <a:off x="5163948" y="5064982"/>
            <a:ext cx="415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Htm</a:t>
            </a:r>
            <a:r>
              <a:rPr lang="en-US" dirty="0"/>
              <a:t>, Cs, and </a:t>
            </a:r>
            <a:r>
              <a:rPr lang="en-US" dirty="0" err="1"/>
              <a:t>Js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1C8A5E-1337-C571-601E-AAB7CF87D6EC}"/>
              </a:ext>
            </a:extLst>
          </p:cNvPr>
          <p:cNvSpPr txBox="1"/>
          <p:nvPr/>
        </p:nvSpPr>
        <p:spPr>
          <a:xfrm>
            <a:off x="3932649" y="81734"/>
            <a:ext cx="3307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2173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65E16A-D8C5-A478-320A-E63412EB4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51" y="2848810"/>
            <a:ext cx="7040880" cy="39806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41663F-180D-CF27-43C8-C2516F4425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54" y="704088"/>
            <a:ext cx="6755946" cy="35571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27B972-7875-46B5-222D-1AB9EA561B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28" y="3827791"/>
            <a:ext cx="5407152" cy="29040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A1CD0C-060F-47A4-4D1D-44261868AD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54" y="897558"/>
            <a:ext cx="4347119" cy="22559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4608D6-D225-483A-31CC-5FD9573654D6}"/>
              </a:ext>
            </a:extLst>
          </p:cNvPr>
          <p:cNvSpPr txBox="1"/>
          <p:nvPr/>
        </p:nvSpPr>
        <p:spPr>
          <a:xfrm>
            <a:off x="4656980" y="126150"/>
            <a:ext cx="18020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3026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76280D-5C6B-7F8A-71CB-859C6E74F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9" y="712791"/>
            <a:ext cx="6962274" cy="36745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48F90E-D300-20A1-410B-EE56A24627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2914" y="2752860"/>
            <a:ext cx="7345680" cy="39206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D47594-4AEC-B354-1E52-A284F928EF55}"/>
              </a:ext>
            </a:extLst>
          </p:cNvPr>
          <p:cNvSpPr txBox="1"/>
          <p:nvPr/>
        </p:nvSpPr>
        <p:spPr>
          <a:xfrm>
            <a:off x="4462914" y="26991"/>
            <a:ext cx="2294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8007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8FA94AC-FC67-9C33-4C35-D985C390EF76}"/>
              </a:ext>
            </a:extLst>
          </p:cNvPr>
          <p:cNvSpPr/>
          <p:nvPr/>
        </p:nvSpPr>
        <p:spPr>
          <a:xfrm>
            <a:off x="2770632" y="2554224"/>
            <a:ext cx="1627632" cy="11155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C5FD0F-8E63-A4D7-758F-57A8A63B0800}"/>
              </a:ext>
            </a:extLst>
          </p:cNvPr>
          <p:cNvSpPr/>
          <p:nvPr/>
        </p:nvSpPr>
        <p:spPr>
          <a:xfrm>
            <a:off x="2770632" y="4215384"/>
            <a:ext cx="1627632" cy="11155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B196770-E55B-08DA-1951-3976CC12C003}"/>
              </a:ext>
            </a:extLst>
          </p:cNvPr>
          <p:cNvSpPr/>
          <p:nvPr/>
        </p:nvSpPr>
        <p:spPr>
          <a:xfrm>
            <a:off x="2770632" y="969264"/>
            <a:ext cx="1627632" cy="11155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</a:t>
            </a: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D56B8F2-F840-4C50-A926-6EF25F0F1211}"/>
              </a:ext>
            </a:extLst>
          </p:cNvPr>
          <p:cNvSpPr/>
          <p:nvPr/>
        </p:nvSpPr>
        <p:spPr>
          <a:xfrm>
            <a:off x="5940552" y="2554224"/>
            <a:ext cx="1627632" cy="11155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Php</a:t>
            </a:r>
            <a:endParaRPr lang="en-IN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7114F7E-4E1B-F36B-4BA8-01A8834EBF6D}"/>
              </a:ext>
            </a:extLst>
          </p:cNvPr>
          <p:cNvSpPr/>
          <p:nvPr/>
        </p:nvSpPr>
        <p:spPr>
          <a:xfrm>
            <a:off x="9204960" y="2554224"/>
            <a:ext cx="1627632" cy="111556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 </a:t>
            </a:r>
          </a:p>
          <a:p>
            <a:pPr algn="ctr"/>
            <a:r>
              <a:rPr lang="en-US" dirty="0" err="1"/>
              <a:t>Mysql</a:t>
            </a:r>
            <a:r>
              <a:rPr lang="en-US" dirty="0"/>
              <a:t> (</a:t>
            </a:r>
            <a:r>
              <a:rPr lang="en-US" dirty="0" err="1"/>
              <a:t>Xampp</a:t>
            </a:r>
            <a:r>
              <a:rPr lang="en-US" dirty="0"/>
              <a:t>)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8EE3CE-3AB1-F06C-8A6D-9BC8E74953D9}"/>
              </a:ext>
            </a:extLst>
          </p:cNvPr>
          <p:cNvSpPr txBox="1"/>
          <p:nvPr/>
        </p:nvSpPr>
        <p:spPr>
          <a:xfrm>
            <a:off x="4628388" y="0"/>
            <a:ext cx="2624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E02996-A589-D10B-2A83-B42219F02E97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4398264" y="1527048"/>
            <a:ext cx="1542288" cy="1584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D4AB2A9-F09C-D4D8-E1BD-AF9B52B485B1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4398264" y="3112008"/>
            <a:ext cx="1542288" cy="1661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46E0CC8-D976-BDCC-1145-240A2659A591}"/>
              </a:ext>
            </a:extLst>
          </p:cNvPr>
          <p:cNvCxnSpPr>
            <a:cxnSpLocks/>
          </p:cNvCxnSpPr>
          <p:nvPr/>
        </p:nvCxnSpPr>
        <p:spPr>
          <a:xfrm>
            <a:off x="4398264" y="3112008"/>
            <a:ext cx="15422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4B1FE52-CFFB-EC49-A727-92D02E9A411E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568184" y="3112008"/>
            <a:ext cx="1636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885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8CA462-39C6-ED61-84B8-203DC58623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F8ED60-662A-D37E-7B9D-9BA23EBAB4FB}"/>
              </a:ext>
            </a:extLst>
          </p:cNvPr>
          <p:cNvSpPr txBox="1"/>
          <p:nvPr/>
        </p:nvSpPr>
        <p:spPr>
          <a:xfrm>
            <a:off x="4378960" y="487680"/>
            <a:ext cx="28296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997978-73A8-ED20-23B5-932C504611D2}"/>
              </a:ext>
            </a:extLst>
          </p:cNvPr>
          <p:cNvSpPr txBox="1"/>
          <p:nvPr/>
        </p:nvSpPr>
        <p:spPr>
          <a:xfrm>
            <a:off x="589280" y="1295400"/>
            <a:ext cx="1117600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model of To-Do list, we gave a full scope of UI, which making the interaction and Efficient for better than the previous.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to add an edge, we included a music to give a soothing style for a user to interact with. In such cases, We can give the task has we desire.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But, this doesn’t stop the futures interest on what it will become. More like adding an Ai to alter it just by voice input. And making it as conductor for to-do list orchestra.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117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87</TotalTime>
  <Words>733</Words>
  <Application>Microsoft Office PowerPoint</Application>
  <PresentationFormat>Widescreen</PresentationFormat>
  <Paragraphs>73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Times New Roman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mahesh kalagara</dc:creator>
  <cp:lastModifiedBy>rishi varathan</cp:lastModifiedBy>
  <cp:revision>7</cp:revision>
  <dcterms:created xsi:type="dcterms:W3CDTF">2024-06-16T12:22:27Z</dcterms:created>
  <dcterms:modified xsi:type="dcterms:W3CDTF">2024-06-17T03:36:26Z</dcterms:modified>
</cp:coreProperties>
</file>

<file path=docProps/thumbnail.jpeg>
</file>